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athi Ramalingam" userId="5646ee9440b1f30b" providerId="LiveId" clId="{1448F7E7-F948-428E-98A0-89FC4FC25712}"/>
    <pc:docChg chg="custSel modSld">
      <pc:chgData name="Swathi Ramalingam" userId="5646ee9440b1f30b" providerId="LiveId" clId="{1448F7E7-F948-428E-98A0-89FC4FC25712}" dt="2024-08-23T04:52:29.314" v="0" actId="478"/>
      <pc:docMkLst>
        <pc:docMk/>
      </pc:docMkLst>
      <pc:sldChg chg="delSp mod">
        <pc:chgData name="Swathi Ramalingam" userId="5646ee9440b1f30b" providerId="LiveId" clId="{1448F7E7-F948-428E-98A0-89FC4FC25712}" dt="2024-08-23T04:52:29.314" v="0" actId="478"/>
        <pc:sldMkLst>
          <pc:docMk/>
          <pc:sldMk cId="3597048679" sldId="260"/>
        </pc:sldMkLst>
        <pc:spChg chg="del">
          <ac:chgData name="Swathi Ramalingam" userId="5646ee9440b1f30b" providerId="LiveId" clId="{1448F7E7-F948-428E-98A0-89FC4FC25712}" dt="2024-08-23T04:52:29.314" v="0" actId="478"/>
          <ac:spMkLst>
            <pc:docMk/>
            <pc:sldMk cId="3597048679" sldId="260"/>
            <ac:spMk id="2" creationId="{CDC06A45-F79E-28A1-C820-F99C77831CB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1F4A-4C99-20F9-8BD3-AE092FB7E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975FC-8DFE-75A9-42B5-0C8D72819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96EE6-7F2D-6853-CE19-02B7D8CE1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1BEA-076F-41BF-A23E-4001D62AE18E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63536-E3D4-5871-D3CD-12AABAC1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F405C-C397-B3FE-AE54-46B393947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534DF-C488-4292-A478-1272F904D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78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28C0-FF01-8E5A-792D-763F6E2D4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BB709-2394-35EF-9806-1A2F97E22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EFB97-A3EC-5EB9-E5D7-F7E541CC3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1BEA-076F-41BF-A23E-4001D62AE18E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65F14-E120-96EF-EAD5-2C8529E41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0A41A-48F5-81DB-8A99-7892BDD66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534DF-C488-4292-A478-1272F904D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25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E7AC81-52FA-58C7-815E-15AA8B6B0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9A0A7-357E-2B28-0631-DBFE40EB4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DF135-BB1F-9F3A-0AFE-765382EC3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1BEA-076F-41BF-A23E-4001D62AE18E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CB4E7-4FF4-135E-333C-56E7079B9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6D5A5-B642-9228-CF28-7E8B26C7A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534DF-C488-4292-A478-1272F904D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5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AE24-09F9-A89D-D7B5-8FB25559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A535D-09E9-BD4A-4037-DA23BDC71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892E4-260F-8731-079A-CA89BC325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1BEA-076F-41BF-A23E-4001D62AE18E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82ADD-2841-6858-93A6-F2BB6106F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7CBCA-B47C-C7EC-E7E7-04E0A0688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534DF-C488-4292-A478-1272F904D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86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DA014-7777-77AB-EEDA-9E0BD9DD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61EFF-3F05-96A1-D559-7C1C4262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89BE0-E568-AC42-9934-BF29783FB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1BEA-076F-41BF-A23E-4001D62AE18E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09821-782B-BC5A-B2DE-00848E4AF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B39B0-8AA4-B5DD-DFAD-CB0D8209D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534DF-C488-4292-A478-1272F904D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2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58804-5CE5-C34F-257C-D2FAE00FF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FCE29-88E5-7669-515A-0D2AD1DFE1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45543-0233-6F00-D90C-4C6BCFA9B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D482D-CAA8-012A-D73B-80985E6C8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1BEA-076F-41BF-A23E-4001D62AE18E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F406-409E-F876-E302-5A0C838E2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80C6C-A985-B27D-39D0-52A1614AB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534DF-C488-4292-A478-1272F904D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9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0405-6910-3ED6-BE32-55230659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01475-1541-2954-8D4D-2FAAF8648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02CF5-6F9E-743E-9BB5-D0B5BC6EF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135ECB-2C44-C6B0-5629-C2BABD87D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7C9A75-74CA-D6CF-0F6E-63BD8A43C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D0B304-B99A-F1F2-DE7D-FD5F9E51F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1BEA-076F-41BF-A23E-4001D62AE18E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EE4E7E-3D31-6CB0-BF37-70635438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DAAADE-B16A-0450-CC16-2A404E22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534DF-C488-4292-A478-1272F904D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E06E-8EA7-6EF9-EEB4-FA7D4BEB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AA33F-3DFA-23F2-9A9C-EA431BE98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1BEA-076F-41BF-A23E-4001D62AE18E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5A009-B14B-347D-D2BC-C00F8CAF3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F7D44-BA0E-F9D1-B206-2923F367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534DF-C488-4292-A478-1272F904D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1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177616-2138-C39A-2BE7-75AC8B853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1BEA-076F-41BF-A23E-4001D62AE18E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E2EAF1-925E-0D57-2CA9-378C48E4D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30B65-87F2-941A-E0EB-792E9AE83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534DF-C488-4292-A478-1272F904D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57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049D-C039-FB5C-8945-FDCDC5876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E7122-26DF-4CD4-E220-B1E5110EC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A90DF-326F-0ADC-0B99-51489505D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68DA6-EED2-9523-6018-4B7B3050E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1BEA-076F-41BF-A23E-4001D62AE18E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7430C-40A7-2350-A114-FC8D5D56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F7C0B-2B59-3DBC-DDEA-EBA50DF4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534DF-C488-4292-A478-1272F904D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54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A48C-D193-2D78-CBA2-34BE1D660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4DC931-79C3-F9C3-73AE-01427BBA35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B634C-0B45-C50F-95A0-73B8DB019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B63B7-C86D-DBBB-C907-8372319E2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1BEA-076F-41BF-A23E-4001D62AE18E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B68AC-A509-B1FD-A1D7-49DFEE2BC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93A1C-1399-837D-80DF-EF848F58A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534DF-C488-4292-A478-1272F904D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4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83F23F-A1A5-6574-5BA2-73E65903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B8056-3A42-76B8-7A33-FF87A44BC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2A20E-E2D8-4549-3682-860C14AFD4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81BEA-076F-41BF-A23E-4001D62AE18E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3D311-F8C1-1498-0020-95FE2BCFC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31840-1338-5BAA-D20A-87339716F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534DF-C488-4292-A478-1272F904D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01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dia - Welcome Slide">
            <a:extLst>
              <a:ext uri="{FF2B5EF4-FFF2-40B4-BE49-F238E27FC236}">
                <a16:creationId xmlns:a16="http://schemas.microsoft.com/office/drawing/2014/main" id="{773B3811-1EC5-8908-7A96-AB62E3BDA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7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64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ank You Slide 23 PowerPoint Template">
            <a:extLst>
              <a:ext uri="{FF2B5EF4-FFF2-40B4-BE49-F238E27FC236}">
                <a16:creationId xmlns:a16="http://schemas.microsoft.com/office/drawing/2014/main" id="{FB42311E-DBE8-7CB1-B18D-F8E4F86B7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99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759" y="905976"/>
            <a:ext cx="10515600" cy="1676083"/>
          </a:xfrm>
        </p:spPr>
        <p:txBody>
          <a:bodyPr/>
          <a:lstStyle/>
          <a:p>
            <a:r>
              <a:rPr lang="en-US" b="1" dirty="0">
                <a:latin typeface="Arial Rounded MT Bold" panose="020F0704030504030204" pitchFamily="34" charset="0"/>
              </a:rPr>
              <a:t>     </a:t>
            </a:r>
            <a:r>
              <a:rPr lang="en-US" b="1" dirty="0">
                <a:latin typeface="Bell MT" panose="02020503060305020303" pitchFamily="18" charset="0"/>
              </a:rPr>
              <a:t>MINOR PROJECT REVIEW </a:t>
            </a:r>
            <a:endParaRPr lang="en-IN" b="1" dirty="0"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6848" y="2221592"/>
            <a:ext cx="10142270" cy="4429579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latin typeface="Bell MT" panose="02020503060305020303" pitchFamily="18" charset="0"/>
              </a:rPr>
              <a:t>GUIDED BY,</a:t>
            </a:r>
          </a:p>
          <a:p>
            <a:pPr marL="0" indent="0">
              <a:buNone/>
            </a:pPr>
            <a:r>
              <a:rPr lang="en-US" sz="3200" dirty="0"/>
              <a:t>                      </a:t>
            </a:r>
            <a:r>
              <a:rPr lang="en-US" sz="3200" dirty="0" err="1"/>
              <a:t>Dr.K.SheikDavood</a:t>
            </a:r>
            <a:r>
              <a:rPr lang="en-US" sz="3200" dirty="0"/>
              <a:t> </a:t>
            </a:r>
            <a:endParaRPr lang="en-US" sz="32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sz="4000" dirty="0">
                <a:latin typeface="Bell MT" panose="02020503060305020303" pitchFamily="18" charset="0"/>
              </a:rPr>
              <a:t>TEAM MEMBERS,</a:t>
            </a:r>
          </a:p>
          <a:p>
            <a:pPr marL="0" indent="0">
              <a:buNone/>
            </a:pPr>
            <a:r>
              <a:rPr lang="en-US" sz="3200" dirty="0">
                <a:latin typeface="Garamond" panose="02020404030301010803" pitchFamily="18" charset="0"/>
              </a:rPr>
              <a:t>                 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1.Sujitha.G (927622BEC220)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2.Swathi.R   (927622BEC226)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3.Swetha.K  (927622BEC227)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4.Varshini.S  (927622BEC242)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Welcome to MKCE - COE Office">
            <a:extLst>
              <a:ext uri="{FF2B5EF4-FFF2-40B4-BE49-F238E27FC236}">
                <a16:creationId xmlns:a16="http://schemas.microsoft.com/office/drawing/2014/main" id="{1E10D951-5C21-7B6B-3C4A-F4831F822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0"/>
            <a:ext cx="3429000" cy="131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.Kumarasamy College of Engineering ...">
            <a:extLst>
              <a:ext uri="{FF2B5EF4-FFF2-40B4-BE49-F238E27FC236}">
                <a16:creationId xmlns:a16="http://schemas.microsoft.com/office/drawing/2014/main" id="{BF7EB671-660A-EC40-D25B-84F0E71F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98"/>
            <a:ext cx="2621902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900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D5EB-7955-1E71-214E-73582FFBA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780" y="533400"/>
            <a:ext cx="5037363" cy="4974772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latin typeface="Cooper Black" panose="0208090404030B020404" pitchFamily="18" charset="0"/>
              </a:rPr>
              <a:t>                      Smart Visual Aid Glasses     for the Visually </a:t>
            </a:r>
            <a:br>
              <a:rPr lang="en-US" sz="6000" dirty="0">
                <a:latin typeface="Cooper Black" panose="0208090404030B020404" pitchFamily="18" charset="0"/>
              </a:rPr>
            </a:br>
            <a:r>
              <a:rPr lang="en-US" sz="6000" dirty="0">
                <a:latin typeface="Cooper Black" panose="0208090404030B020404" pitchFamily="18" charset="0"/>
              </a:rPr>
              <a:t>Impaired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270D78-1FFC-992C-1A1A-34DBC834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143" y="674914"/>
            <a:ext cx="6204857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4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B4229-73D3-6A1E-6C06-31B933738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885" y="272143"/>
            <a:ext cx="7576457" cy="109945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ooper Black" panose="0208090404030B020404" pitchFamily="18" charset="0"/>
              </a:rPr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C036D3-4FE6-9061-2C10-55D86D23F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886" y="1665514"/>
            <a:ext cx="6357257" cy="4517572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Visually impaired individuals struggle with safe and independent navigation due to the limitations of current assistive technologies, which often lack real-time spatial awareness and comprehensive environmental feedback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0C5C3-7607-095A-FB46-6347831A7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914" y="1246414"/>
            <a:ext cx="48114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22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239F-EFE7-5D02-B54E-44EE48CD1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CB4BE-EA19-AAE6-34DE-E8E6B42CE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aims to develop Smart Visual Aid Glasses that significantly improve the quality of life for visually impaired individuals by enhancing their spatial awareness and mobility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Integration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glasses will incorporate advanced sensor technologies, including LiDAR, GPS, and cameras.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technologies will provide real-time obstacle detection, navigation assistance, and object recognition.</a:t>
            </a:r>
          </a:p>
        </p:txBody>
      </p:sp>
    </p:spTree>
    <p:extLst>
      <p:ext uri="{BB962C8B-B14F-4D97-AF65-F5344CB8AC3E}">
        <p14:creationId xmlns:p14="http://schemas.microsoft.com/office/powerpoint/2010/main" val="260937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84D89-32BB-7BB3-FB3B-80D8309C9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2106"/>
            <a:ext cx="10515600" cy="58407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Transparent Antennas (OTAs):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OTAs will be integrated into the glasses.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will support seamless wireless communication while maintaining clear visibility for the user.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Recognition: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recognition functionality will be implemented in a connected wearable device, such as a smartwatch, or alternatively in a mobile phone.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feature allows for intuitive, hands-free operation.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comprehensive system is designed to empower visually impaired users with greater independence and confidence in navigating their surroundings.</a:t>
            </a:r>
          </a:p>
        </p:txBody>
      </p:sp>
    </p:spTree>
    <p:extLst>
      <p:ext uri="{BB962C8B-B14F-4D97-AF65-F5344CB8AC3E}">
        <p14:creationId xmlns:p14="http://schemas.microsoft.com/office/powerpoint/2010/main" val="3597048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42FBD-A83C-4BE1-6801-DAF16905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C918A-DB5C-1557-15D6-0613B4140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671"/>
            <a:ext cx="10515600" cy="469229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ESP8266 - Central microcontroller for managing and integrating data from all components.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LiDAR Sensor - For detecting obstacles and measuring distances.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GPS Module - For tracking location and assisting with navigation.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Optical Transparent Antenna (OTA) - For enabling wireless communication without blocking the user’s view.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Lens Material - Such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Trivex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 forming the lens and supporting embedded components.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Camera - For capturing and processing visual information to recognize and describe objects.</a:t>
            </a:r>
          </a:p>
        </p:txBody>
      </p:sp>
    </p:spTree>
    <p:extLst>
      <p:ext uri="{BB962C8B-B14F-4D97-AF65-F5344CB8AC3E}">
        <p14:creationId xmlns:p14="http://schemas.microsoft.com/office/powerpoint/2010/main" val="95360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E924-B6E3-B4DA-AAE5-4CB1408E4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85D1-1C7B-4DDB-8E73-84D8409B6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1.Obstacle Detection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Location Tracking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Object Recognition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Wireless Communication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Voice Commands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Enhanced Awareness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Navigation Assistance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Real-time Feedback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DF13869-BF99-1ACD-AB59-F6C892575B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772342E1-392A-468B-53AC-C2306DFCCC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628C4772-3010-C267-4B59-A046558D2B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04D3D9-9049-5E55-255B-17BA75AE1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343" y="365125"/>
            <a:ext cx="6574971" cy="596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6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4B08-330E-9CF3-6051-C121927E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58"/>
            <a:ext cx="10515600" cy="827314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 of OTA in the Project: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F0A79-4B07-1AE5-C2AD-86E66FF18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5658"/>
            <a:ext cx="10515600" cy="549728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Transparent Antennas (OTAs) are highly effective in the Smart Visual Aid Glass project as they provide a crucial balance between functionality and aesthetics.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Their transparency allows for seamless integration into the glass lenses without obstructing the user's vision, maintaining the discreet and non-intrusive design of the glasses.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OTAs enable continuous wireless communication, ensuring that the glasses can transmit and receive data in real-time, which is essential for features like object recognition, navigation assistance, and obstacle detection.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low power consumption and high efficiency further enhance the overall performance and battery life of the device, making the glasses practical for daily use by visually impaired individuals </a:t>
            </a:r>
          </a:p>
        </p:txBody>
      </p:sp>
    </p:spTree>
    <p:extLst>
      <p:ext uri="{BB962C8B-B14F-4D97-AF65-F5344CB8AC3E}">
        <p14:creationId xmlns:p14="http://schemas.microsoft.com/office/powerpoint/2010/main" val="3755632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495</Words>
  <Application>Microsoft Office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Arial Rounded MT Bold</vt:lpstr>
      <vt:lpstr>Bell MT</vt:lpstr>
      <vt:lpstr>Calibri</vt:lpstr>
      <vt:lpstr>Calibri Light</vt:lpstr>
      <vt:lpstr>Cooper Black</vt:lpstr>
      <vt:lpstr>Garamond</vt:lpstr>
      <vt:lpstr>Times New Roman</vt:lpstr>
      <vt:lpstr>Wingdings</vt:lpstr>
      <vt:lpstr>Office Theme</vt:lpstr>
      <vt:lpstr>PowerPoint Presentation</vt:lpstr>
      <vt:lpstr>     MINOR PROJECT REVIEW </vt:lpstr>
      <vt:lpstr>                      Smart Visual Aid Glasses     for the Visually  Impaired</vt:lpstr>
      <vt:lpstr>Problem Statement</vt:lpstr>
      <vt:lpstr>Objective</vt:lpstr>
      <vt:lpstr>PowerPoint Presentation</vt:lpstr>
      <vt:lpstr>Components</vt:lpstr>
      <vt:lpstr>Features</vt:lpstr>
      <vt:lpstr>Effectiveness of OTA in the Project: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Swathi Ramalingam</dc:creator>
  <cp:lastModifiedBy>Swathi Ramalingam</cp:lastModifiedBy>
  <cp:revision>4</cp:revision>
  <dcterms:created xsi:type="dcterms:W3CDTF">2024-08-22T15:38:21Z</dcterms:created>
  <dcterms:modified xsi:type="dcterms:W3CDTF">2024-08-23T04:52:38Z</dcterms:modified>
</cp:coreProperties>
</file>